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11" r:id="rId9"/>
    <p:sldId id="263" r:id="rId10"/>
    <p:sldId id="310" r:id="rId11"/>
    <p:sldId id="264" r:id="rId12"/>
    <p:sldId id="307" r:id="rId13"/>
    <p:sldId id="315" r:id="rId14"/>
    <p:sldId id="308" r:id="rId15"/>
    <p:sldId id="309" r:id="rId16"/>
    <p:sldId id="312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313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314" r:id="rId37"/>
    <p:sldId id="283" r:id="rId38"/>
    <p:sldId id="284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A8864C-F015-48D8-9415-6EDA4224810A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C9DB3-9BB9-4CC5-8053-7D70ACE269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094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&#1055;&#1077;&#1089;&#1077;&#1085;&#1082;&#1072;%20..&#1053;&#1091;,&#1072;%20&#1044;&#1088;&#1091;&#1078;&#1073;&#1072;%20&#1085;&#1072;&#1095;&#1080;&#1085;&#1072;&#1077;&#1090;&#1089;&#1103;%20&#1089;%20&#1059;&#1083;&#1099;&#1073;&#1082;&#1080;...mp4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ГУО «Средняя школа №40 г. </a:t>
            </a:r>
            <a:r>
              <a:rPr lang="ru-RU" sz="2400" dirty="0" err="1"/>
              <a:t>Могилёва</a:t>
            </a:r>
            <a:r>
              <a:rPr lang="ru-RU" sz="2400" dirty="0" smtClean="0"/>
              <a:t>»</a:t>
            </a:r>
          </a:p>
          <a:p>
            <a:pPr algn="ctr"/>
            <a:endParaRPr lang="ru-RU" sz="2400" dirty="0"/>
          </a:p>
          <a:p>
            <a:pPr algn="ctr"/>
            <a:endParaRPr lang="ru-RU" sz="2400" dirty="0"/>
          </a:p>
          <a:p>
            <a:pPr algn="ctr"/>
            <a:r>
              <a:rPr lang="ru-RU" sz="2400" dirty="0" smtClean="0"/>
              <a:t>Внеклассное мероприятие</a:t>
            </a:r>
          </a:p>
          <a:p>
            <a:pPr algn="ctr"/>
            <a:endParaRPr lang="ru-RU" sz="2400" dirty="0" smtClean="0"/>
          </a:p>
          <a:p>
            <a:pPr algn="ctr"/>
            <a:endParaRPr lang="ru-RU" sz="2400" dirty="0"/>
          </a:p>
          <a:p>
            <a:pPr algn="ctr"/>
            <a:endParaRPr lang="ru-RU" sz="2400" dirty="0"/>
          </a:p>
          <a:p>
            <a:pPr algn="ctr"/>
            <a:endParaRPr lang="ru-RU" sz="2400" dirty="0"/>
          </a:p>
          <a:p>
            <a:pPr algn="ctr"/>
            <a:r>
              <a:rPr lang="ru-RU" sz="2400" dirty="0"/>
              <a:t>4 класс</a:t>
            </a:r>
          </a:p>
          <a:p>
            <a:pPr algn="ctr"/>
            <a:endParaRPr lang="ru-RU" sz="2400" dirty="0"/>
          </a:p>
          <a:p>
            <a:pPr algn="ctr"/>
            <a:r>
              <a:rPr lang="ru-RU" sz="3200" dirty="0"/>
              <a:t>Тема: </a:t>
            </a:r>
            <a:r>
              <a:rPr lang="ru-RU" sz="3200" dirty="0" smtClean="0"/>
              <a:t>Влияние речи на поступки людей. </a:t>
            </a:r>
            <a:endParaRPr lang="ru-RU" sz="2400" dirty="0"/>
          </a:p>
          <a:p>
            <a:pPr algn="ctr"/>
            <a:endParaRPr lang="ru-RU" sz="2400" dirty="0"/>
          </a:p>
          <a:p>
            <a:pPr algn="ctr"/>
            <a:endParaRPr lang="ru-RU" sz="2400" dirty="0" smtClean="0"/>
          </a:p>
          <a:p>
            <a:pPr algn="ctr"/>
            <a:endParaRPr lang="ru-RU" sz="2400" dirty="0"/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endParaRPr lang="ru-RU" sz="2400" dirty="0"/>
          </a:p>
          <a:p>
            <a:pPr algn="r"/>
            <a:r>
              <a:rPr lang="ru-RU" sz="2400" dirty="0"/>
              <a:t>Учитель: Казанцева Т.В. </a:t>
            </a:r>
          </a:p>
        </p:txBody>
      </p:sp>
    </p:spTree>
    <p:extLst>
      <p:ext uri="{BB962C8B-B14F-4D97-AF65-F5344CB8AC3E}">
        <p14:creationId xmlns:p14="http://schemas.microsoft.com/office/powerpoint/2010/main" val="126189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82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4507" y="188640"/>
            <a:ext cx="9036496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Слово</a:t>
            </a:r>
          </a:p>
          <a:p>
            <a:pPr algn="ctr"/>
            <a:endParaRPr lang="ru-RU" sz="3200" dirty="0" smtClean="0"/>
          </a:p>
          <a:p>
            <a:pPr algn="ctr"/>
            <a:r>
              <a:rPr lang="ru-RU" sz="3200" dirty="0" smtClean="0"/>
              <a:t>Слова умеют плакать и смеяться,</a:t>
            </a:r>
          </a:p>
          <a:p>
            <a:pPr algn="ctr"/>
            <a:r>
              <a:rPr lang="ru-RU" sz="3200" dirty="0" smtClean="0"/>
              <a:t>Приказывать, молить и заклинать,</a:t>
            </a:r>
          </a:p>
          <a:p>
            <a:pPr algn="ctr"/>
            <a:r>
              <a:rPr lang="ru-RU" sz="3200" dirty="0" smtClean="0"/>
              <a:t>И, словно сердце, кровью обливаться, </a:t>
            </a:r>
          </a:p>
          <a:p>
            <a:pPr algn="ctr"/>
            <a:r>
              <a:rPr lang="ru-RU" sz="3200" dirty="0" smtClean="0"/>
              <a:t>И равнодушно холодом дышать.</a:t>
            </a:r>
          </a:p>
          <a:p>
            <a:pPr algn="ctr"/>
            <a:endParaRPr lang="ru-RU" sz="3200" dirty="0"/>
          </a:p>
          <a:p>
            <a:pPr algn="ctr"/>
            <a:r>
              <a:rPr lang="ru-RU" sz="3200" dirty="0" smtClean="0"/>
              <a:t>Призывом стать, и отзывом и зовом</a:t>
            </a:r>
          </a:p>
          <a:p>
            <a:pPr algn="ctr"/>
            <a:r>
              <a:rPr lang="ru-RU" sz="3200" dirty="0" smtClean="0"/>
              <a:t>Способно слово, изменяя лад.</a:t>
            </a:r>
          </a:p>
          <a:p>
            <a:pPr algn="ctr"/>
            <a:r>
              <a:rPr lang="ru-RU" sz="3200" dirty="0" smtClean="0"/>
              <a:t>И проклинают, и клянутся словом,</a:t>
            </a:r>
          </a:p>
          <a:p>
            <a:pPr algn="ctr"/>
            <a:r>
              <a:rPr lang="ru-RU" sz="3200" dirty="0" smtClean="0"/>
              <a:t>Напутствуют, и славят, и чернят.</a:t>
            </a:r>
          </a:p>
          <a:p>
            <a:pPr algn="ctr"/>
            <a:endParaRPr lang="ru-RU" sz="3200" dirty="0" smtClean="0"/>
          </a:p>
          <a:p>
            <a:pPr algn="r"/>
            <a:r>
              <a:rPr lang="ru-RU" sz="3200" dirty="0" err="1" smtClean="0"/>
              <a:t>Я.Козловский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5000" smtClean="0"/>
              <a:t>Энергия души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b="1" dirty="0" smtClean="0"/>
              <a:t>Слово обязательно несет в себе энергию души, и поэтому надо стараться, чтобы эта энергия была </a:t>
            </a:r>
            <a:r>
              <a:rPr lang="ru-RU" sz="2800" b="1" i="1" dirty="0" smtClean="0"/>
              <a:t>доброй </a:t>
            </a:r>
            <a:r>
              <a:rPr lang="ru-RU" sz="2800" i="1" dirty="0" smtClean="0"/>
              <a:t>,</a:t>
            </a:r>
            <a:r>
              <a:rPr lang="ru-RU" sz="2800" b="1" i="1" dirty="0" smtClean="0"/>
              <a:t>созидательной</a:t>
            </a:r>
            <a:r>
              <a:rPr lang="ru-RU" sz="2800" b="1" dirty="0" smtClean="0"/>
              <a:t>. Очень ошибаются те, кто недооценивает </a:t>
            </a:r>
            <a:r>
              <a:rPr lang="ru-RU" sz="2800" b="1" i="1" dirty="0" smtClean="0"/>
              <a:t>силу слова</a:t>
            </a:r>
            <a:r>
              <a:rPr lang="ru-RU" sz="2800" b="1" dirty="0" smtClean="0"/>
              <a:t>: словом можно все разрушить и </a:t>
            </a:r>
            <a:r>
              <a:rPr lang="ru-RU" sz="2800" b="1" i="1" dirty="0" smtClean="0"/>
              <a:t>все создать</a:t>
            </a:r>
            <a:r>
              <a:rPr lang="ru-RU" sz="2800" b="1" dirty="0" smtClean="0"/>
              <a:t>; словом обманывают человека и направляют его на путь зла, словом же </a:t>
            </a:r>
            <a:r>
              <a:rPr lang="ru-RU" sz="2800" b="1" i="1" dirty="0" smtClean="0"/>
              <a:t>вдохновляют солдат</a:t>
            </a:r>
            <a:r>
              <a:rPr lang="ru-RU" sz="2800" b="1" dirty="0" smtClean="0"/>
              <a:t>, идущих в бой. </a:t>
            </a:r>
          </a:p>
        </p:txBody>
      </p:sp>
      <p:pic>
        <p:nvPicPr>
          <p:cNvPr id="14340" name="Picture 8" descr="j02975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33963"/>
            <a:ext cx="1195388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25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 C 0.007 -0.01333  0.014 -0.028  0.021 -0.04667  C 0.04 -0.1  0.045 -0.152  0.031 -0.16  C 0.017 -0.16933  -0.01 -0.132  -0.029 -0.07867  C -0.039 -0.05067  -0.045 -0.024  -0.047 -0.004  C -0.05 0.012  -0.051 0.028  -0.051 0.04667  C -0.051 0.10667  -0.038 0.156  -0.023 0.156  C -0.008 0.156  0.005 0.10667  0.005 0.04667  C 0.005 0.01867  0.002 -0.008  -0.003 -0.02667  C -0.005 -0.04267  -0.01 -0.06  -0.016 -0.07733  C -0.036 -0.132  -0.063 -0.16933  -0.077 -0.16  C -0.091 -0.15067  -0.086 -0.1  -0.066 -0.04533  C -0.058 -0.02  -0.047 0.00133  -0.036 0.016  C -0.028 0.02933  -0.019 0.04133  -0.007 0.05333  C 0.029 0.092  0.065 0.10933  0.075 0.09333  C 0.084 0.07733  0.064 0.03333  0.028 -0.004  C 0.013 -0.02  -0.003 -0.032  -0.016 -0.04  C -0.028 -0.048  -0.043 -0.05467  -0.059 -0.05867  C -0.103 -0.072  -0.141 -0.068  -0.144 -0.04667  C -0.148 -0.02667  -0.115 0.0  -0.071 0.01333  C -0.051 0.01867  -0.032 0.02133  -0.017 0.02  C -0.004 0.02  0.01 0.01733  0.025 0.01333  C 0.069 0.0  0.102 -0.028  0.098 -0.048  C 0.095 -0.068  0.057 -0.07333  0.013 -0.06  C -0.008 -0.05333  -0.027 -0.044  -0.04 -0.03333  C -0.051 -0.02533  -0.062 -0.016  -0.074 -0.004  C -0.109 0.03467  -0.13 0.07733  -0.12 0.09333  C -0.111 0.10933  -0.074 0.092  -0.039 0.05467  C -0.022 0.036  -0.008 0.01733  0.0 0.0  Z" pathEditMode="relative">
                                      <p:cBhvr>
                                        <p:cTn id="6" dur="12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98" decel="1000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63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77813"/>
            <a:ext cx="6248400" cy="11398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О культуре речи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700808"/>
            <a:ext cx="8229600" cy="4530725"/>
          </a:xfrm>
        </p:spPr>
        <p:txBody>
          <a:bodyPr/>
          <a:lstStyle/>
          <a:p>
            <a:r>
              <a:rPr lang="ru-RU" sz="2000" b="1" dirty="0" smtClean="0"/>
              <a:t>Культура речи – это та этикетка, по которой можно безошибочно определить уровень общей культуры и воспитанности человека.</a:t>
            </a:r>
          </a:p>
          <a:p>
            <a:r>
              <a:rPr lang="ru-RU" sz="2000" b="1" dirty="0" smtClean="0"/>
              <a:t>Культура речи – это важнейшая часть общей культуры человека. Высокая культура речи – показатель образованности и воспитанности.</a:t>
            </a:r>
          </a:p>
          <a:p>
            <a:r>
              <a:rPr lang="ru-RU" sz="2000" b="1" dirty="0" smtClean="0"/>
              <a:t>Всякое ругательное, а тем более нецензурное слово, употребляемое молодыми людьми при каждом случае, опустошает их, «выветривает» человеческое и поднимает животное, низменное, не говоря уже о том, что такие слова унижают и обижают другого человека. </a:t>
            </a:r>
          </a:p>
          <a:p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33471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5000" smtClean="0"/>
              <a:t>Речевое поведение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628800"/>
            <a:ext cx="7520940" cy="3579849"/>
          </a:xfrm>
        </p:spPr>
        <p:txBody>
          <a:bodyPr/>
          <a:lstStyle/>
          <a:p>
            <a:r>
              <a:rPr lang="ru-RU" sz="2000" b="1" i="1" dirty="0" smtClean="0"/>
              <a:t>Слово – великий дар человеку. Надо знать, когда можно говорить, а когда нельзя. </a:t>
            </a:r>
          </a:p>
          <a:p>
            <a:r>
              <a:rPr lang="ru-RU" sz="2000" b="1" i="1" dirty="0" smtClean="0"/>
              <a:t>Сплетни и праздная болтовня – это неразумная трата времени и здоровья.</a:t>
            </a:r>
          </a:p>
          <a:p>
            <a:r>
              <a:rPr lang="ru-RU" sz="2000" b="1" i="1" dirty="0" smtClean="0"/>
              <a:t>Мысли, а затем слова приводят к соответствующим поступкам. Поэтому речь и ,связанные с ней поступки ,называют речевым поведением. </a:t>
            </a:r>
          </a:p>
        </p:txBody>
      </p:sp>
    </p:spTree>
    <p:extLst>
      <p:ext uri="{BB962C8B-B14F-4D97-AF65-F5344CB8AC3E}">
        <p14:creationId xmlns:p14="http://schemas.microsoft.com/office/powerpoint/2010/main" val="304933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317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64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РС22.04.2017\Язык\1316430262_ScO3wiY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" y="476672"/>
            <a:ext cx="9144000" cy="5955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87849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/>
              <a:t>Вежливость- это качество человека, для которого уважение к людям стало повседневной нормой поведения и привычным способом обращения с окружающими.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340768"/>
            <a:ext cx="8172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Когда ты хочешь молвить слово, </a:t>
            </a:r>
          </a:p>
          <a:p>
            <a:pPr algn="ctr"/>
            <a:r>
              <a:rPr lang="ru-RU" sz="4400" dirty="0" smtClean="0"/>
              <a:t>Мой друг, подумай, не спеши,</a:t>
            </a:r>
          </a:p>
          <a:p>
            <a:pPr algn="ctr"/>
            <a:r>
              <a:rPr lang="ru-RU" sz="4400" dirty="0" smtClean="0"/>
              <a:t>Оно бывает то сурово, </a:t>
            </a:r>
          </a:p>
          <a:p>
            <a:pPr algn="ctr"/>
            <a:r>
              <a:rPr lang="ru-RU" sz="4400" dirty="0" smtClean="0"/>
              <a:t>То рождено теплом души…</a:t>
            </a:r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656146"/>
            <a:ext cx="799288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/>
              <a:t>«Каждый должен знать, что, где, кому и как сказать». </a:t>
            </a:r>
            <a:r>
              <a:rPr lang="ru-RU" sz="6600" dirty="0" err="1" smtClean="0"/>
              <a:t>В.А.Сухомлинский</a:t>
            </a:r>
            <a:r>
              <a:rPr lang="ru-RU" sz="6600" dirty="0" smtClean="0"/>
              <a:t> 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4389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132856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Здравствуйте! 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046334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smtClean="0"/>
              <a:t>Как он рисует.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204864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Минуточку.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83768" y="2276872"/>
            <a:ext cx="489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hlinkClick r:id="rId2" action="ppaction://hlinkfile"/>
              </a:rPr>
              <a:t>Улыбка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96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РС22.04.2017\Язык\92487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0"/>
            <a:ext cx="5000626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19585" y="3429000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«Что за роскошь, что за смысл, какой толк в каждой пословице нашей, что за золото».  </a:t>
            </a:r>
          </a:p>
          <a:p>
            <a:pPr algn="r"/>
            <a:r>
              <a:rPr lang="ru-RU" sz="3600" dirty="0" err="1" smtClean="0"/>
              <a:t>А.С.Пушкин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1628800"/>
            <a:ext cx="860444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Доброе слово и кошке приятно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124744"/>
            <a:ext cx="755251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/>
              <a:t>Доброе слово </a:t>
            </a:r>
            <a:r>
              <a:rPr lang="ru-RU" sz="8800" dirty="0" smtClean="0"/>
              <a:t>лечит, а злое калечит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158027"/>
            <a:ext cx="733648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/>
              <a:t>Доброе слово </a:t>
            </a:r>
            <a:r>
              <a:rPr lang="ru-RU" sz="8800" dirty="0" smtClean="0"/>
              <a:t>человеку, что дождь в засуху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9074" y="692696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 smtClean="0"/>
              <a:t>От одного слова, да на- век ссора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933" y="188640"/>
            <a:ext cx="878497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0" dirty="0" smtClean="0"/>
              <a:t>Активность. </a:t>
            </a:r>
          </a:p>
          <a:p>
            <a:pPr algn="ctr"/>
            <a:r>
              <a:rPr lang="ru-RU" sz="8000" dirty="0" smtClean="0"/>
              <a:t>Внимание.</a:t>
            </a:r>
          </a:p>
          <a:p>
            <a:pPr algn="ctr"/>
            <a:r>
              <a:rPr lang="ru-RU" sz="8000" dirty="0" smtClean="0"/>
              <a:t>Смелое высказывание свои мыслей.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80728"/>
            <a:ext cx="86764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/>
              <a:t>Доброе слово и </a:t>
            </a:r>
            <a:r>
              <a:rPr lang="ru-RU" sz="8800" dirty="0" smtClean="0"/>
              <a:t>железные ворота открывает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08720"/>
            <a:ext cx="84249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 smtClean="0"/>
              <a:t>Сперва подумай, потом скажи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943304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 smtClean="0"/>
              <a:t>Пчела жалит жалом, а человек- словом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0728"/>
            <a:ext cx="676042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 smtClean="0"/>
              <a:t>Все беды человека от его языка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53311" y="764704"/>
            <a:ext cx="935271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 smtClean="0"/>
              <a:t>Ветер горы разрушает – слово народы поднимает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64704"/>
            <a:ext cx="733648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800" dirty="0" smtClean="0"/>
              <a:t>Слово стрела, выпустишь не вернёшь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90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87484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Ах как нам добрые слова нужны.</a:t>
            </a:r>
            <a:endParaRPr lang="ru-RU" sz="4000" dirty="0"/>
          </a:p>
          <a:p>
            <a:r>
              <a:rPr lang="ru-RU" sz="4000" dirty="0" smtClean="0"/>
              <a:t>Не раз мы в этом убеждались сами.</a:t>
            </a:r>
          </a:p>
          <a:p>
            <a:r>
              <a:rPr lang="ru-RU" sz="4000" dirty="0" smtClean="0"/>
              <a:t>А может не слова- дела важны?</a:t>
            </a:r>
          </a:p>
          <a:p>
            <a:r>
              <a:rPr lang="ru-RU" sz="4000" dirty="0" smtClean="0"/>
              <a:t>Дела – делами, а слова – словами.</a:t>
            </a:r>
          </a:p>
          <a:p>
            <a:r>
              <a:rPr lang="ru-RU" sz="4000" dirty="0" smtClean="0"/>
              <a:t>Они живут у каждого из нас</a:t>
            </a:r>
          </a:p>
          <a:p>
            <a:r>
              <a:rPr lang="ru-RU" sz="4000" dirty="0" smtClean="0"/>
              <a:t>На дне души до времени хранимы,</a:t>
            </a:r>
          </a:p>
          <a:p>
            <a:r>
              <a:rPr lang="ru-RU" sz="4000" dirty="0" smtClean="0"/>
              <a:t>Чтоб их произнести в тот самый час, </a:t>
            </a:r>
          </a:p>
          <a:p>
            <a:r>
              <a:rPr lang="ru-RU" sz="4000" dirty="0" smtClean="0"/>
              <a:t>Когда они другим необходимы.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346446"/>
            <a:ext cx="60653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Спасибо!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20688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Речевая разминка.</a:t>
            </a:r>
          </a:p>
          <a:p>
            <a:r>
              <a:rPr lang="ru-RU" sz="4400" dirty="0" smtClean="0"/>
              <a:t>На-на-на- во дворе растёт сосна.</a:t>
            </a:r>
          </a:p>
          <a:p>
            <a:r>
              <a:rPr lang="ru-RU" sz="4400" dirty="0" smtClean="0"/>
              <a:t>Но-но-но- завтра мы пойдём в кино.</a:t>
            </a:r>
          </a:p>
          <a:p>
            <a:r>
              <a:rPr lang="ru-RU" sz="4400" dirty="0" smtClean="0"/>
              <a:t>Ан-ан-ан- собери свой чемодан.</a:t>
            </a:r>
          </a:p>
          <a:p>
            <a:r>
              <a:rPr lang="ru-RU" sz="4400" dirty="0" smtClean="0"/>
              <a:t>Ин-ин-ин- мы ходили в магазин.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373" y="188640"/>
            <a:ext cx="9001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Соня Зине принесла малину в корзине.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err="1" smtClean="0"/>
              <a:t>Пош</a:t>
            </a:r>
            <a:r>
              <a:rPr lang="ru-RU" sz="7200" dirty="0" smtClean="0"/>
              <a:t>… </a:t>
            </a:r>
            <a:r>
              <a:rPr lang="ru-RU" sz="7200" dirty="0" err="1" smtClean="0"/>
              <a:t>Му</a:t>
            </a:r>
            <a:r>
              <a:rPr lang="ru-RU" sz="7200" dirty="0" smtClean="0"/>
              <a:t>… на ба…</a:t>
            </a:r>
          </a:p>
          <a:p>
            <a:r>
              <a:rPr lang="ru-RU" sz="7200" dirty="0" smtClean="0"/>
              <a:t>И купи… само… .</a:t>
            </a:r>
          </a:p>
          <a:p>
            <a:r>
              <a:rPr lang="ru-RU" sz="7200" dirty="0" smtClean="0"/>
              <a:t>Приходи… </a:t>
            </a:r>
            <a:r>
              <a:rPr lang="ru-RU" sz="7200" dirty="0" err="1"/>
              <a:t>т</a:t>
            </a:r>
            <a:r>
              <a:rPr lang="ru-RU" sz="7200" dirty="0" err="1" smtClean="0"/>
              <a:t>арака</a:t>
            </a:r>
            <a:r>
              <a:rPr lang="ru-RU" sz="7200" dirty="0" smtClean="0"/>
              <a:t>…</a:t>
            </a:r>
          </a:p>
          <a:p>
            <a:r>
              <a:rPr lang="ru-RU" sz="7200" dirty="0" smtClean="0"/>
              <a:t>Я вас чаем </a:t>
            </a:r>
            <a:r>
              <a:rPr lang="ru-RU" sz="7200" dirty="0" err="1" smtClean="0"/>
              <a:t>уго</a:t>
            </a:r>
            <a:r>
              <a:rPr lang="ru-RU" sz="7200" dirty="0" smtClean="0"/>
              <a:t>… .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260648"/>
            <a:ext cx="62646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dirty="0" err="1" smtClean="0"/>
              <a:t>НачАть</a:t>
            </a:r>
            <a:endParaRPr lang="ru-RU" sz="9600" dirty="0" smtClean="0"/>
          </a:p>
          <a:p>
            <a:pPr algn="ctr"/>
            <a:r>
              <a:rPr lang="ru-RU" sz="9600" dirty="0" err="1" smtClean="0"/>
              <a:t>НАчал</a:t>
            </a:r>
            <a:endParaRPr lang="ru-RU" sz="9600" dirty="0" smtClean="0"/>
          </a:p>
          <a:p>
            <a:pPr algn="ctr"/>
            <a:r>
              <a:rPr lang="ru-RU" sz="9600" dirty="0" err="1" smtClean="0"/>
              <a:t>НАчали</a:t>
            </a:r>
            <a:endParaRPr lang="ru-RU" sz="9600" dirty="0" smtClean="0"/>
          </a:p>
          <a:p>
            <a:pPr algn="ctr"/>
            <a:r>
              <a:rPr lang="ru-RU" sz="9600" dirty="0" err="1" smtClean="0"/>
              <a:t>НачалА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90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16632"/>
            <a:ext cx="6624736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dirty="0" smtClean="0"/>
              <a:t>Блиц-опрос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6600" dirty="0" smtClean="0"/>
              <a:t>Справедливый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6600" dirty="0" smtClean="0"/>
              <a:t>Ласковый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6600" dirty="0" smtClean="0"/>
              <a:t>Ответственный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6600" dirty="0" smtClean="0"/>
              <a:t>Волевой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6600" dirty="0" smtClean="0"/>
              <a:t>Оригинальный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4348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80</TotalTime>
  <Words>570</Words>
  <Application>Microsoft Office PowerPoint</Application>
  <PresentationFormat>Экран (4:3)</PresentationFormat>
  <Paragraphs>95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Углы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Энергия души</vt:lpstr>
      <vt:lpstr>Презентация PowerPoint</vt:lpstr>
      <vt:lpstr>О культуре речи</vt:lpstr>
      <vt:lpstr>Речевое поведение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123_321</cp:lastModifiedBy>
  <cp:revision>43</cp:revision>
  <dcterms:created xsi:type="dcterms:W3CDTF">2017-04-23T14:18:50Z</dcterms:created>
  <dcterms:modified xsi:type="dcterms:W3CDTF">2018-04-22T10:28:55Z</dcterms:modified>
</cp:coreProperties>
</file>