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1" r:id="rId9"/>
    <p:sldId id="263" r:id="rId10"/>
    <p:sldId id="310" r:id="rId11"/>
    <p:sldId id="264" r:id="rId12"/>
    <p:sldId id="307" r:id="rId13"/>
    <p:sldId id="315" r:id="rId14"/>
    <p:sldId id="308" r:id="rId15"/>
    <p:sldId id="309" r:id="rId16"/>
    <p:sldId id="312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313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314" r:id="rId37"/>
    <p:sldId id="283" r:id="rId38"/>
    <p:sldId id="28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8864C-F015-48D8-9415-6EDA4224810A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C9DB3-9BB9-4CC5-8053-7D70ACE269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9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77;&#1089;&#1077;&#1085;&#1082;&#1072;%20..&#1053;&#1091;,&#1072;%20&#1044;&#1088;&#1091;&#1078;&#1073;&#1072;%20&#1085;&#1072;&#1095;&#1080;&#1085;&#1072;&#1077;&#1090;&#1089;&#1103;%20&#1089;%20&#1059;&#1083;&#1099;&#1073;&#1082;&#1080;...mp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ГУО «Средняя школа №40 г. </a:t>
            </a:r>
            <a:r>
              <a:rPr lang="ru-RU" sz="2400" dirty="0" err="1"/>
              <a:t>Могилёва</a:t>
            </a:r>
            <a:r>
              <a:rPr lang="ru-RU" sz="2400" dirty="0" smtClean="0"/>
              <a:t>»</a:t>
            </a:r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Внеклассное мероприятие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4 класс</a:t>
            </a:r>
          </a:p>
          <a:p>
            <a:pPr algn="ctr"/>
            <a:endParaRPr lang="ru-RU" sz="2400" dirty="0"/>
          </a:p>
          <a:p>
            <a:pPr algn="ctr"/>
            <a:r>
              <a:rPr lang="ru-RU" sz="3200" dirty="0"/>
              <a:t>Тема: </a:t>
            </a:r>
            <a:r>
              <a:rPr lang="ru-RU" sz="3200" dirty="0" smtClean="0"/>
              <a:t>Влияние речи на поступки людей. </a:t>
            </a:r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r"/>
            <a:r>
              <a:rPr lang="ru-RU" sz="2400" dirty="0"/>
              <a:t>Учитель: Казанцева Т.В. </a:t>
            </a:r>
          </a:p>
        </p:txBody>
      </p:sp>
    </p:spTree>
    <p:extLst>
      <p:ext uri="{BB962C8B-B14F-4D97-AF65-F5344CB8AC3E}">
        <p14:creationId xmlns:p14="http://schemas.microsoft.com/office/powerpoint/2010/main" val="12618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8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07" y="188640"/>
            <a:ext cx="90364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Слово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Слова умеют плакать и смеяться,</a:t>
            </a:r>
          </a:p>
          <a:p>
            <a:pPr algn="ctr"/>
            <a:r>
              <a:rPr lang="ru-RU" sz="3200" dirty="0" smtClean="0"/>
              <a:t>Приказывать, молить и заклинать,</a:t>
            </a:r>
          </a:p>
          <a:p>
            <a:pPr algn="ctr"/>
            <a:r>
              <a:rPr lang="ru-RU" sz="3200" dirty="0" smtClean="0"/>
              <a:t>И, словно сердце, кровью обливаться, </a:t>
            </a:r>
          </a:p>
          <a:p>
            <a:pPr algn="ctr"/>
            <a:r>
              <a:rPr lang="ru-RU" sz="3200" dirty="0" smtClean="0"/>
              <a:t>И равнодушно холодом дышать.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Призывом стать, и отзывом и зовом</a:t>
            </a:r>
          </a:p>
          <a:p>
            <a:pPr algn="ctr"/>
            <a:r>
              <a:rPr lang="ru-RU" sz="3200" dirty="0" smtClean="0"/>
              <a:t>Способно слово, изменяя лад.</a:t>
            </a:r>
          </a:p>
          <a:p>
            <a:pPr algn="ctr"/>
            <a:r>
              <a:rPr lang="ru-RU" sz="3200" dirty="0" smtClean="0"/>
              <a:t>И проклинают, и клянутся словом,</a:t>
            </a:r>
          </a:p>
          <a:p>
            <a:pPr algn="ctr"/>
            <a:r>
              <a:rPr lang="ru-RU" sz="3200" dirty="0" smtClean="0"/>
              <a:t>Напутствуют, и славят, и чернят.</a:t>
            </a:r>
          </a:p>
          <a:p>
            <a:pPr algn="ctr"/>
            <a:endParaRPr lang="ru-RU" sz="3200" dirty="0" smtClean="0"/>
          </a:p>
          <a:p>
            <a:pPr algn="r"/>
            <a:r>
              <a:rPr lang="ru-RU" sz="3200" dirty="0" err="1" smtClean="0"/>
              <a:t>Я.Козловский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smtClean="0"/>
              <a:t>Энергия души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Слово обязательно несет в себе энергию души, и поэтому надо стараться, чтобы эта энергия была </a:t>
            </a:r>
            <a:r>
              <a:rPr lang="ru-RU" sz="2800" b="1" i="1" dirty="0" smtClean="0"/>
              <a:t>доброй </a:t>
            </a:r>
            <a:r>
              <a:rPr lang="ru-RU" sz="2800" i="1" dirty="0" smtClean="0"/>
              <a:t>,</a:t>
            </a:r>
            <a:r>
              <a:rPr lang="ru-RU" sz="2800" b="1" i="1" dirty="0" smtClean="0"/>
              <a:t>созидательной</a:t>
            </a:r>
            <a:r>
              <a:rPr lang="ru-RU" sz="2800" b="1" dirty="0" smtClean="0"/>
              <a:t>. Очень ошибаются те, кто недооценивает </a:t>
            </a:r>
            <a:r>
              <a:rPr lang="ru-RU" sz="2800" b="1" i="1" dirty="0" smtClean="0"/>
              <a:t>силу слова</a:t>
            </a:r>
            <a:r>
              <a:rPr lang="ru-RU" sz="2800" b="1" dirty="0" smtClean="0"/>
              <a:t>: словом можно все разрушить и </a:t>
            </a:r>
            <a:r>
              <a:rPr lang="ru-RU" sz="2800" b="1" i="1" dirty="0" smtClean="0"/>
              <a:t>все создать</a:t>
            </a:r>
            <a:r>
              <a:rPr lang="ru-RU" sz="2800" b="1" dirty="0" smtClean="0"/>
              <a:t>; словом обманывают человека и направляют его на путь зла, словом же </a:t>
            </a:r>
            <a:r>
              <a:rPr lang="ru-RU" sz="2800" b="1" i="1" dirty="0" smtClean="0"/>
              <a:t>вдохновляют солдат</a:t>
            </a:r>
            <a:r>
              <a:rPr lang="ru-RU" sz="2800" b="1" dirty="0" smtClean="0"/>
              <a:t>, идущих в бой. </a:t>
            </a:r>
          </a:p>
        </p:txBody>
      </p:sp>
      <p:pic>
        <p:nvPicPr>
          <p:cNvPr id="14340" name="Picture 8" descr="j02975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3963"/>
            <a:ext cx="1195388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25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6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77813"/>
            <a:ext cx="6248400" cy="1139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О культуре речи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229600" cy="4530725"/>
          </a:xfrm>
        </p:spPr>
        <p:txBody>
          <a:bodyPr/>
          <a:lstStyle/>
          <a:p>
            <a:r>
              <a:rPr lang="ru-RU" sz="2000" b="1" dirty="0" smtClean="0"/>
              <a:t>Культура речи – это та этикетка, по которой можно безошибочно определить уровень общей культуры и воспитанности человека.</a:t>
            </a:r>
          </a:p>
          <a:p>
            <a:r>
              <a:rPr lang="ru-RU" sz="2000" b="1" dirty="0" smtClean="0"/>
              <a:t>Культура речи – это важнейшая часть общей культуры человека. Высокая культура речи – показатель образованности и воспитанности.</a:t>
            </a:r>
          </a:p>
          <a:p>
            <a:r>
              <a:rPr lang="ru-RU" sz="2000" b="1" dirty="0" smtClean="0"/>
              <a:t>Всякое ругательное, а тем более нецензурное слово, употребляемое молодыми людьми при каждом случае, опустошает их, «выветривает» человеческое и поднимает животное, низменное, не говоря уже о том, что такие слова унижают и обижают другого человека. </a:t>
            </a:r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3471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000" smtClean="0"/>
              <a:t>Речевое поведение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520940" cy="3579849"/>
          </a:xfrm>
        </p:spPr>
        <p:txBody>
          <a:bodyPr/>
          <a:lstStyle/>
          <a:p>
            <a:r>
              <a:rPr lang="ru-RU" sz="2000" b="1" i="1" dirty="0" smtClean="0"/>
              <a:t>Слово – великий дар человеку. Надо знать, когда можно говорить, а когда нельзя. </a:t>
            </a:r>
          </a:p>
          <a:p>
            <a:r>
              <a:rPr lang="ru-RU" sz="2000" b="1" i="1" dirty="0" smtClean="0"/>
              <a:t>Сплетни и праздная болтовня – это неразумная трата времени и здоровья.</a:t>
            </a:r>
          </a:p>
          <a:p>
            <a:r>
              <a:rPr lang="ru-RU" sz="2000" b="1" i="1" dirty="0" smtClean="0"/>
              <a:t>Мысли, а затем слова приводят к соответствующим поступкам. Поэтому речь и ,связанные с ней поступки ,называют речевым поведением. </a:t>
            </a:r>
          </a:p>
        </p:txBody>
      </p:sp>
    </p:spTree>
    <p:extLst>
      <p:ext uri="{BB962C8B-B14F-4D97-AF65-F5344CB8AC3E}">
        <p14:creationId xmlns:p14="http://schemas.microsoft.com/office/powerpoint/2010/main" val="304933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17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С22.04.2017\Язык\1316430262_ScO3wiY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" y="476672"/>
            <a:ext cx="9144000" cy="5955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Вежливость- это качество человека, для которого уважение к людям стало повседневной нормой поведения и привычным способом обращения с окружающими.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1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Когда ты хочешь молвить слово, </a:t>
            </a:r>
          </a:p>
          <a:p>
            <a:pPr algn="ctr"/>
            <a:r>
              <a:rPr lang="ru-RU" sz="4400" dirty="0" smtClean="0"/>
              <a:t>Мой друг, подумай, не спеши,</a:t>
            </a:r>
          </a:p>
          <a:p>
            <a:pPr algn="ctr"/>
            <a:r>
              <a:rPr lang="ru-RU" sz="4400" dirty="0" smtClean="0"/>
              <a:t>Оно бывает то сурово, </a:t>
            </a:r>
          </a:p>
          <a:p>
            <a:pPr algn="ctr"/>
            <a:r>
              <a:rPr lang="ru-RU" sz="4400" dirty="0" smtClean="0"/>
              <a:t>То рождено теплом души…</a:t>
            </a:r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56146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«Каждый должен знать, что, где, кому и как сказать». </a:t>
            </a:r>
            <a:r>
              <a:rPr lang="ru-RU" sz="6600" dirty="0" err="1" smtClean="0"/>
              <a:t>В.А.Сухомлинский</a:t>
            </a:r>
            <a:r>
              <a:rPr lang="ru-RU" sz="6600" dirty="0" smtClean="0"/>
              <a:t>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38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13285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Здравствуйте! 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046334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/>
              <a:t>Как он рисует.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20486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Минуточку.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2276872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hlinkClick r:id="rId2" action="ppaction://hlinkfile"/>
              </a:rPr>
              <a:t>Улыбка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9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С22.04.2017\Язык\92487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5000626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9585" y="3429000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«Что за роскошь, что за смысл, какой толк в каждой пословице нашей, что за золото».  </a:t>
            </a:r>
          </a:p>
          <a:p>
            <a:pPr algn="r"/>
            <a:r>
              <a:rPr lang="ru-RU" sz="3600" dirty="0" err="1" smtClean="0"/>
              <a:t>А.С.Пушкин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628800"/>
            <a:ext cx="8604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Доброе слово и кошке приятно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5525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/>
              <a:t>Доброе слово </a:t>
            </a:r>
            <a:r>
              <a:rPr lang="ru-RU" sz="8800" dirty="0" smtClean="0"/>
              <a:t>лечит, а злое калечит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58027"/>
            <a:ext cx="73364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/>
              <a:t>Доброе слово </a:t>
            </a:r>
            <a:r>
              <a:rPr lang="ru-RU" sz="8800" dirty="0" smtClean="0"/>
              <a:t>человеку, что дождь в засуху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9074" y="692696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От одного слова, да на- век ссора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33" y="188640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Активность. </a:t>
            </a:r>
          </a:p>
          <a:p>
            <a:pPr algn="ctr"/>
            <a:r>
              <a:rPr lang="ru-RU" sz="8000" dirty="0" smtClean="0"/>
              <a:t>Внимание.</a:t>
            </a:r>
          </a:p>
          <a:p>
            <a:pPr algn="ctr"/>
            <a:r>
              <a:rPr lang="ru-RU" sz="8000" dirty="0" smtClean="0"/>
              <a:t>Смелое высказывание свои мыслей.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6764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/>
              <a:t>Доброе слово и </a:t>
            </a:r>
            <a:r>
              <a:rPr lang="ru-RU" sz="8800" dirty="0" smtClean="0"/>
              <a:t>железные ворота открывает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Сперва подумай, потом скажи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94330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Пчела жалит жалом, а человек- словом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67604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Все беды человека от его языка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3311" y="764704"/>
            <a:ext cx="93527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Ветер горы разрушает – слово народы поднимает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33648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Слово стрела, выпустишь не вернёшь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Ах как нам добрые слова нужны.</a:t>
            </a:r>
            <a:endParaRPr lang="ru-RU" sz="4000" dirty="0"/>
          </a:p>
          <a:p>
            <a:r>
              <a:rPr lang="ru-RU" sz="4000" dirty="0" smtClean="0"/>
              <a:t>Не раз мы в этом убеждались сами.</a:t>
            </a:r>
          </a:p>
          <a:p>
            <a:r>
              <a:rPr lang="ru-RU" sz="4000" dirty="0" smtClean="0"/>
              <a:t>А может не слова- дела важны?</a:t>
            </a:r>
          </a:p>
          <a:p>
            <a:r>
              <a:rPr lang="ru-RU" sz="4000" dirty="0" smtClean="0"/>
              <a:t>Дела – делами, а слова – словами.</a:t>
            </a:r>
          </a:p>
          <a:p>
            <a:r>
              <a:rPr lang="ru-RU" sz="4000" dirty="0" smtClean="0"/>
              <a:t>Они живут у каждого из нас</a:t>
            </a:r>
          </a:p>
          <a:p>
            <a:r>
              <a:rPr lang="ru-RU" sz="4000" dirty="0" smtClean="0"/>
              <a:t>На дне души до времени хранимы,</a:t>
            </a:r>
          </a:p>
          <a:p>
            <a:r>
              <a:rPr lang="ru-RU" sz="4000" dirty="0" smtClean="0"/>
              <a:t>Чтоб их произнести в тот самый час, </a:t>
            </a:r>
          </a:p>
          <a:p>
            <a:r>
              <a:rPr lang="ru-RU" sz="4000" dirty="0" smtClean="0"/>
              <a:t>Когда они другим необходимы.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6446"/>
            <a:ext cx="6065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Спасибо!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Речевая разминка.</a:t>
            </a:r>
          </a:p>
          <a:p>
            <a:r>
              <a:rPr lang="ru-RU" sz="4400" dirty="0" smtClean="0"/>
              <a:t>На-на-на- во дворе растёт сосна.</a:t>
            </a:r>
          </a:p>
          <a:p>
            <a:r>
              <a:rPr lang="ru-RU" sz="4400" dirty="0" smtClean="0"/>
              <a:t>Но-но-но- завтра мы пойдём в кино.</a:t>
            </a:r>
          </a:p>
          <a:p>
            <a:r>
              <a:rPr lang="ru-RU" sz="4400" dirty="0" smtClean="0"/>
              <a:t>Ан-ан-ан- собери свой чемодан.</a:t>
            </a:r>
          </a:p>
          <a:p>
            <a:r>
              <a:rPr lang="ru-RU" sz="4400" dirty="0" smtClean="0"/>
              <a:t>Ин-ин-ин- мы ходили в магазин.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73" y="188640"/>
            <a:ext cx="9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Соня Зине принесла малину в корзине.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/>
              <a:t>Пош</a:t>
            </a:r>
            <a:r>
              <a:rPr lang="ru-RU" sz="7200" dirty="0" smtClean="0"/>
              <a:t>… </a:t>
            </a:r>
            <a:r>
              <a:rPr lang="ru-RU" sz="7200" dirty="0" err="1" smtClean="0"/>
              <a:t>Му</a:t>
            </a:r>
            <a:r>
              <a:rPr lang="ru-RU" sz="7200" dirty="0" smtClean="0"/>
              <a:t>… на ба…</a:t>
            </a:r>
          </a:p>
          <a:p>
            <a:r>
              <a:rPr lang="ru-RU" sz="7200" dirty="0" smtClean="0"/>
              <a:t>И купи… само… .</a:t>
            </a:r>
          </a:p>
          <a:p>
            <a:r>
              <a:rPr lang="ru-RU" sz="7200" dirty="0" smtClean="0"/>
              <a:t>Приходи… </a:t>
            </a:r>
            <a:r>
              <a:rPr lang="ru-RU" sz="7200" dirty="0" err="1"/>
              <a:t>т</a:t>
            </a:r>
            <a:r>
              <a:rPr lang="ru-RU" sz="7200" dirty="0" err="1" smtClean="0"/>
              <a:t>арака</a:t>
            </a:r>
            <a:r>
              <a:rPr lang="ru-RU" sz="7200" dirty="0" smtClean="0"/>
              <a:t>…</a:t>
            </a:r>
          </a:p>
          <a:p>
            <a:r>
              <a:rPr lang="ru-RU" sz="7200" dirty="0" smtClean="0"/>
              <a:t>Я вас чаем </a:t>
            </a:r>
            <a:r>
              <a:rPr lang="ru-RU" sz="7200" dirty="0" err="1" smtClean="0"/>
              <a:t>уго</a:t>
            </a:r>
            <a:r>
              <a:rPr lang="ru-RU" sz="7200" dirty="0" smtClean="0"/>
              <a:t>… 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2646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err="1" smtClean="0"/>
              <a:t>НачАть</a:t>
            </a:r>
            <a:endParaRPr lang="ru-RU" sz="9600" dirty="0" smtClean="0"/>
          </a:p>
          <a:p>
            <a:pPr algn="ctr"/>
            <a:r>
              <a:rPr lang="ru-RU" sz="9600" dirty="0" err="1" smtClean="0"/>
              <a:t>НАчал</a:t>
            </a:r>
            <a:endParaRPr lang="ru-RU" sz="9600" dirty="0" smtClean="0"/>
          </a:p>
          <a:p>
            <a:pPr algn="ctr"/>
            <a:r>
              <a:rPr lang="ru-RU" sz="9600" dirty="0" err="1" smtClean="0"/>
              <a:t>НАчали</a:t>
            </a:r>
            <a:endParaRPr lang="ru-RU" sz="9600" dirty="0" smtClean="0"/>
          </a:p>
          <a:p>
            <a:pPr algn="ctr"/>
            <a:r>
              <a:rPr lang="ru-RU" sz="9600" dirty="0" err="1" smtClean="0"/>
              <a:t>НачалА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6632"/>
            <a:ext cx="662473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Блиц-опрос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600" dirty="0" smtClean="0"/>
              <a:t>Справедливый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600" dirty="0" smtClean="0"/>
              <a:t>Ласковый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600" dirty="0" smtClean="0"/>
              <a:t>Ответственный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600" dirty="0" smtClean="0"/>
              <a:t>Волевой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6600" dirty="0" smtClean="0"/>
              <a:t>Оригинальный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434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</TotalTime>
  <Words>570</Words>
  <Application>Microsoft Office PowerPoint</Application>
  <PresentationFormat>Экран (4:3)</PresentationFormat>
  <Paragraphs>95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Энергия души</vt:lpstr>
      <vt:lpstr>Презентация PowerPoint</vt:lpstr>
      <vt:lpstr>О культуре речи</vt:lpstr>
      <vt:lpstr>Речевое поведение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123_321</cp:lastModifiedBy>
  <cp:revision>43</cp:revision>
  <dcterms:created xsi:type="dcterms:W3CDTF">2017-04-23T14:18:50Z</dcterms:created>
  <dcterms:modified xsi:type="dcterms:W3CDTF">2018-04-22T10:28:55Z</dcterms:modified>
</cp:coreProperties>
</file>